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3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svg"/><Relationship Id="rId1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E6D1F9-0719-4B80-AA21-488CEC75B4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325A04-A621-4D45-B851-EC7B118EAB4A}">
      <dgm:prSet/>
      <dgm:spPr/>
      <dgm:t>
        <a:bodyPr/>
        <a:lstStyle/>
        <a:p>
          <a:r>
            <a:rPr lang="ko-KR" altLang="en-US"/>
            <a:t>기획 의도</a:t>
          </a:r>
          <a:endParaRPr lang="en-US"/>
        </a:p>
      </dgm:t>
    </dgm:pt>
    <dgm:pt modelId="{850B5E31-F276-4B75-A9B3-00E44BCD2146}" type="parTrans" cxnId="{64E2D530-3A0F-4D14-B146-AE4536D08D70}">
      <dgm:prSet/>
      <dgm:spPr/>
      <dgm:t>
        <a:bodyPr/>
        <a:lstStyle/>
        <a:p>
          <a:endParaRPr lang="en-US"/>
        </a:p>
      </dgm:t>
    </dgm:pt>
    <dgm:pt modelId="{5D88A98A-0646-4F43-9FE0-16C28BBC5F16}" type="sibTrans" cxnId="{64E2D530-3A0F-4D14-B146-AE4536D08D70}">
      <dgm:prSet/>
      <dgm:spPr/>
      <dgm:t>
        <a:bodyPr/>
        <a:lstStyle/>
        <a:p>
          <a:endParaRPr lang="en-US"/>
        </a:p>
      </dgm:t>
    </dgm:pt>
    <dgm:pt modelId="{68E5D60F-A5FB-4CF8-8611-8D6A41F5FE19}">
      <dgm:prSet/>
      <dgm:spPr/>
      <dgm:t>
        <a:bodyPr/>
        <a:lstStyle/>
        <a:p>
          <a:r>
            <a:rPr lang="ko-KR" altLang="en-US"/>
            <a:t>프로젝트 소개</a:t>
          </a:r>
          <a:endParaRPr lang="en-US"/>
        </a:p>
      </dgm:t>
    </dgm:pt>
    <dgm:pt modelId="{D5D408D8-FE04-4CBB-BA09-37208FE2D8AB}" type="parTrans" cxnId="{25B0991D-5E4A-435B-AE90-769BBFD4DA9C}">
      <dgm:prSet/>
      <dgm:spPr/>
      <dgm:t>
        <a:bodyPr/>
        <a:lstStyle/>
        <a:p>
          <a:endParaRPr lang="en-US"/>
        </a:p>
      </dgm:t>
    </dgm:pt>
    <dgm:pt modelId="{2C547C90-C6A0-4CDB-83BE-0D439831196F}" type="sibTrans" cxnId="{25B0991D-5E4A-435B-AE90-769BBFD4DA9C}">
      <dgm:prSet/>
      <dgm:spPr/>
      <dgm:t>
        <a:bodyPr/>
        <a:lstStyle/>
        <a:p>
          <a:endParaRPr lang="en-US"/>
        </a:p>
      </dgm:t>
    </dgm:pt>
    <dgm:pt modelId="{DFC7DD4A-C67E-41EE-BC0E-625E51474304}">
      <dgm:prSet/>
      <dgm:spPr/>
      <dgm:t>
        <a:bodyPr/>
        <a:lstStyle/>
        <a:p>
          <a:r>
            <a:rPr lang="ko-KR"/>
            <a:t>시연</a:t>
          </a:r>
          <a:endParaRPr lang="en-US"/>
        </a:p>
      </dgm:t>
    </dgm:pt>
    <dgm:pt modelId="{1ED17417-911F-4D95-B161-A5A9A509E038}" type="parTrans" cxnId="{225FAD73-D0FC-4405-8977-24B5F7FD88AC}">
      <dgm:prSet/>
      <dgm:spPr/>
      <dgm:t>
        <a:bodyPr/>
        <a:lstStyle/>
        <a:p>
          <a:endParaRPr lang="en-US"/>
        </a:p>
      </dgm:t>
    </dgm:pt>
    <dgm:pt modelId="{7D5EFCD5-0329-4256-8293-7C4FA3512629}" type="sibTrans" cxnId="{225FAD73-D0FC-4405-8977-24B5F7FD88AC}">
      <dgm:prSet/>
      <dgm:spPr/>
      <dgm:t>
        <a:bodyPr/>
        <a:lstStyle/>
        <a:p>
          <a:endParaRPr lang="en-US"/>
        </a:p>
      </dgm:t>
    </dgm:pt>
    <dgm:pt modelId="{522001DB-E6A4-4A35-A853-531C80A82049}" type="pres">
      <dgm:prSet presAssocID="{6AE6D1F9-0719-4B80-AA21-488CEC75B46F}" presName="root" presStyleCnt="0">
        <dgm:presLayoutVars>
          <dgm:dir/>
          <dgm:resizeHandles val="exact"/>
        </dgm:presLayoutVars>
      </dgm:prSet>
      <dgm:spPr/>
    </dgm:pt>
    <dgm:pt modelId="{F2299757-F007-4DC2-8BB8-F4D91B2CF223}" type="pres">
      <dgm:prSet presAssocID="{11325A04-A621-4D45-B851-EC7B118EAB4A}" presName="compNode" presStyleCnt="0"/>
      <dgm:spPr/>
    </dgm:pt>
    <dgm:pt modelId="{40EC6894-EBD1-442F-BE3B-556C05D5B1F0}" type="pres">
      <dgm:prSet presAssocID="{11325A04-A621-4D45-B851-EC7B118EAB4A}" presName="bgRect" presStyleLbl="bgShp" presStyleIdx="0" presStyleCnt="3"/>
      <dgm:spPr/>
    </dgm:pt>
    <dgm:pt modelId="{76EEFE4C-D25A-41AA-9877-66FD268D0135}" type="pres">
      <dgm:prSet presAssocID="{11325A04-A621-4D45-B851-EC7B118EAB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BC9E0044-97E7-4301-8C3E-987C313357AF}" type="pres">
      <dgm:prSet presAssocID="{11325A04-A621-4D45-B851-EC7B118EAB4A}" presName="spaceRect" presStyleCnt="0"/>
      <dgm:spPr/>
    </dgm:pt>
    <dgm:pt modelId="{B468E354-7E7E-41F5-9581-E8DE959A7A36}" type="pres">
      <dgm:prSet presAssocID="{11325A04-A621-4D45-B851-EC7B118EAB4A}" presName="parTx" presStyleLbl="revTx" presStyleIdx="0" presStyleCnt="3">
        <dgm:presLayoutVars>
          <dgm:chMax val="0"/>
          <dgm:chPref val="0"/>
        </dgm:presLayoutVars>
      </dgm:prSet>
      <dgm:spPr/>
    </dgm:pt>
    <dgm:pt modelId="{2593CC5E-C5E0-460A-9887-19F4C3B7589C}" type="pres">
      <dgm:prSet presAssocID="{5D88A98A-0646-4F43-9FE0-16C28BBC5F16}" presName="sibTrans" presStyleCnt="0"/>
      <dgm:spPr/>
    </dgm:pt>
    <dgm:pt modelId="{DB1F7E36-B5D9-4EF4-B880-9D83ABF337ED}" type="pres">
      <dgm:prSet presAssocID="{68E5D60F-A5FB-4CF8-8611-8D6A41F5FE19}" presName="compNode" presStyleCnt="0"/>
      <dgm:spPr/>
    </dgm:pt>
    <dgm:pt modelId="{C45E2A0C-A62E-47F8-84FA-E249FC8A974B}" type="pres">
      <dgm:prSet presAssocID="{68E5D60F-A5FB-4CF8-8611-8D6A41F5FE19}" presName="bgRect" presStyleLbl="bgShp" presStyleIdx="1" presStyleCnt="3"/>
      <dgm:spPr/>
    </dgm:pt>
    <dgm:pt modelId="{ED0F395A-EE8B-4F98-9FA9-2C8F1E2FC4C8}" type="pres">
      <dgm:prSet presAssocID="{68E5D60F-A5FB-4CF8-8611-8D6A41F5FE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560A7F9-0B14-4F63-87A6-EC230F12514C}" type="pres">
      <dgm:prSet presAssocID="{68E5D60F-A5FB-4CF8-8611-8D6A41F5FE19}" presName="spaceRect" presStyleCnt="0"/>
      <dgm:spPr/>
    </dgm:pt>
    <dgm:pt modelId="{29F1189D-E281-4DBB-A35E-3562A87EB8E0}" type="pres">
      <dgm:prSet presAssocID="{68E5D60F-A5FB-4CF8-8611-8D6A41F5FE19}" presName="parTx" presStyleLbl="revTx" presStyleIdx="1" presStyleCnt="3">
        <dgm:presLayoutVars>
          <dgm:chMax val="0"/>
          <dgm:chPref val="0"/>
        </dgm:presLayoutVars>
      </dgm:prSet>
      <dgm:spPr/>
    </dgm:pt>
    <dgm:pt modelId="{4C8927B1-8D84-4DA3-99F6-BABF58F1BAF9}" type="pres">
      <dgm:prSet presAssocID="{2C547C90-C6A0-4CDB-83BE-0D439831196F}" presName="sibTrans" presStyleCnt="0"/>
      <dgm:spPr/>
    </dgm:pt>
    <dgm:pt modelId="{3DAC83FF-E3CA-4945-BA18-CA583386E4EC}" type="pres">
      <dgm:prSet presAssocID="{DFC7DD4A-C67E-41EE-BC0E-625E51474304}" presName="compNode" presStyleCnt="0"/>
      <dgm:spPr/>
    </dgm:pt>
    <dgm:pt modelId="{F108B3C7-D0A1-42D9-A240-ADDC6A1DA145}" type="pres">
      <dgm:prSet presAssocID="{DFC7DD4A-C67E-41EE-BC0E-625E51474304}" presName="bgRect" presStyleLbl="bgShp" presStyleIdx="2" presStyleCnt="3"/>
      <dgm:spPr/>
    </dgm:pt>
    <dgm:pt modelId="{F352E8EE-494E-4E6F-B992-B085473F8A28}" type="pres">
      <dgm:prSet presAssocID="{DFC7DD4A-C67E-41EE-BC0E-625E514743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70F3EBF-9892-419F-956E-C0964B1CF6D8}" type="pres">
      <dgm:prSet presAssocID="{DFC7DD4A-C67E-41EE-BC0E-625E51474304}" presName="spaceRect" presStyleCnt="0"/>
      <dgm:spPr/>
    </dgm:pt>
    <dgm:pt modelId="{5D4A988E-3880-4282-9CEE-1B2F4517872F}" type="pres">
      <dgm:prSet presAssocID="{DFC7DD4A-C67E-41EE-BC0E-625E5147430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758C10-A043-457D-BA1B-882B42E4FC42}" type="presOf" srcId="{DFC7DD4A-C67E-41EE-BC0E-625E51474304}" destId="{5D4A988E-3880-4282-9CEE-1B2F4517872F}" srcOrd="0" destOrd="0" presId="urn:microsoft.com/office/officeart/2018/2/layout/IconVerticalSolidList"/>
    <dgm:cxn modelId="{25B0991D-5E4A-435B-AE90-769BBFD4DA9C}" srcId="{6AE6D1F9-0719-4B80-AA21-488CEC75B46F}" destId="{68E5D60F-A5FB-4CF8-8611-8D6A41F5FE19}" srcOrd="1" destOrd="0" parTransId="{D5D408D8-FE04-4CBB-BA09-37208FE2D8AB}" sibTransId="{2C547C90-C6A0-4CDB-83BE-0D439831196F}"/>
    <dgm:cxn modelId="{64E2D530-3A0F-4D14-B146-AE4536D08D70}" srcId="{6AE6D1F9-0719-4B80-AA21-488CEC75B46F}" destId="{11325A04-A621-4D45-B851-EC7B118EAB4A}" srcOrd="0" destOrd="0" parTransId="{850B5E31-F276-4B75-A9B3-00E44BCD2146}" sibTransId="{5D88A98A-0646-4F43-9FE0-16C28BBC5F16}"/>
    <dgm:cxn modelId="{426D993A-10CD-4A01-9AB5-E9167D89479D}" type="presOf" srcId="{11325A04-A621-4D45-B851-EC7B118EAB4A}" destId="{B468E354-7E7E-41F5-9581-E8DE959A7A36}" srcOrd="0" destOrd="0" presId="urn:microsoft.com/office/officeart/2018/2/layout/IconVerticalSolidList"/>
    <dgm:cxn modelId="{DE854866-D59F-4167-A0B3-DC1754FE0D99}" type="presOf" srcId="{6AE6D1F9-0719-4B80-AA21-488CEC75B46F}" destId="{522001DB-E6A4-4A35-A853-531C80A82049}" srcOrd="0" destOrd="0" presId="urn:microsoft.com/office/officeart/2018/2/layout/IconVerticalSolidList"/>
    <dgm:cxn modelId="{225FAD73-D0FC-4405-8977-24B5F7FD88AC}" srcId="{6AE6D1F9-0719-4B80-AA21-488CEC75B46F}" destId="{DFC7DD4A-C67E-41EE-BC0E-625E51474304}" srcOrd="2" destOrd="0" parTransId="{1ED17417-911F-4D95-B161-A5A9A509E038}" sibTransId="{7D5EFCD5-0329-4256-8293-7C4FA3512629}"/>
    <dgm:cxn modelId="{638042FA-4260-443C-8AD4-809D1846BFE5}" type="presOf" srcId="{68E5D60F-A5FB-4CF8-8611-8D6A41F5FE19}" destId="{29F1189D-E281-4DBB-A35E-3562A87EB8E0}" srcOrd="0" destOrd="0" presId="urn:microsoft.com/office/officeart/2018/2/layout/IconVerticalSolidList"/>
    <dgm:cxn modelId="{DD40C83C-5B39-4C4A-BA94-06D2EF61D5B1}" type="presParOf" srcId="{522001DB-E6A4-4A35-A853-531C80A82049}" destId="{F2299757-F007-4DC2-8BB8-F4D91B2CF223}" srcOrd="0" destOrd="0" presId="urn:microsoft.com/office/officeart/2018/2/layout/IconVerticalSolidList"/>
    <dgm:cxn modelId="{6A984D9F-BC57-476E-B84E-1FA3D23CC8B2}" type="presParOf" srcId="{F2299757-F007-4DC2-8BB8-F4D91B2CF223}" destId="{40EC6894-EBD1-442F-BE3B-556C05D5B1F0}" srcOrd="0" destOrd="0" presId="urn:microsoft.com/office/officeart/2018/2/layout/IconVerticalSolidList"/>
    <dgm:cxn modelId="{B176996D-269D-47E4-B9BF-ED4DAD614138}" type="presParOf" srcId="{F2299757-F007-4DC2-8BB8-F4D91B2CF223}" destId="{76EEFE4C-D25A-41AA-9877-66FD268D0135}" srcOrd="1" destOrd="0" presId="urn:microsoft.com/office/officeart/2018/2/layout/IconVerticalSolidList"/>
    <dgm:cxn modelId="{5745CDE4-5672-48FC-B8D7-10173429117D}" type="presParOf" srcId="{F2299757-F007-4DC2-8BB8-F4D91B2CF223}" destId="{BC9E0044-97E7-4301-8C3E-987C313357AF}" srcOrd="2" destOrd="0" presId="urn:microsoft.com/office/officeart/2018/2/layout/IconVerticalSolidList"/>
    <dgm:cxn modelId="{8B4B3C07-D407-4093-89AF-0EE2C2755D85}" type="presParOf" srcId="{F2299757-F007-4DC2-8BB8-F4D91B2CF223}" destId="{B468E354-7E7E-41F5-9581-E8DE959A7A36}" srcOrd="3" destOrd="0" presId="urn:microsoft.com/office/officeart/2018/2/layout/IconVerticalSolidList"/>
    <dgm:cxn modelId="{A0608F91-5620-446F-8BA7-10EE5B3EED89}" type="presParOf" srcId="{522001DB-E6A4-4A35-A853-531C80A82049}" destId="{2593CC5E-C5E0-460A-9887-19F4C3B7589C}" srcOrd="1" destOrd="0" presId="urn:microsoft.com/office/officeart/2018/2/layout/IconVerticalSolidList"/>
    <dgm:cxn modelId="{9C4B0053-48EC-43B9-A164-57CCE2F14120}" type="presParOf" srcId="{522001DB-E6A4-4A35-A853-531C80A82049}" destId="{DB1F7E36-B5D9-4EF4-B880-9D83ABF337ED}" srcOrd="2" destOrd="0" presId="urn:microsoft.com/office/officeart/2018/2/layout/IconVerticalSolidList"/>
    <dgm:cxn modelId="{70D57178-C789-45BB-A7FB-8AEF3691709D}" type="presParOf" srcId="{DB1F7E36-B5D9-4EF4-B880-9D83ABF337ED}" destId="{C45E2A0C-A62E-47F8-84FA-E249FC8A974B}" srcOrd="0" destOrd="0" presId="urn:microsoft.com/office/officeart/2018/2/layout/IconVerticalSolidList"/>
    <dgm:cxn modelId="{5D7B8496-31E3-4607-82F3-C08893486115}" type="presParOf" srcId="{DB1F7E36-B5D9-4EF4-B880-9D83ABF337ED}" destId="{ED0F395A-EE8B-4F98-9FA9-2C8F1E2FC4C8}" srcOrd="1" destOrd="0" presId="urn:microsoft.com/office/officeart/2018/2/layout/IconVerticalSolidList"/>
    <dgm:cxn modelId="{A28C7660-D56A-42FE-A368-7D9096216181}" type="presParOf" srcId="{DB1F7E36-B5D9-4EF4-B880-9D83ABF337ED}" destId="{1560A7F9-0B14-4F63-87A6-EC230F12514C}" srcOrd="2" destOrd="0" presId="urn:microsoft.com/office/officeart/2018/2/layout/IconVerticalSolidList"/>
    <dgm:cxn modelId="{3FA2AC42-17F0-49FB-A736-F2D7C3503943}" type="presParOf" srcId="{DB1F7E36-B5D9-4EF4-B880-9D83ABF337ED}" destId="{29F1189D-E281-4DBB-A35E-3562A87EB8E0}" srcOrd="3" destOrd="0" presId="urn:microsoft.com/office/officeart/2018/2/layout/IconVerticalSolidList"/>
    <dgm:cxn modelId="{0F38E103-E2E8-4214-8020-2AB4BA55B10C}" type="presParOf" srcId="{522001DB-E6A4-4A35-A853-531C80A82049}" destId="{4C8927B1-8D84-4DA3-99F6-BABF58F1BAF9}" srcOrd="3" destOrd="0" presId="urn:microsoft.com/office/officeart/2018/2/layout/IconVerticalSolidList"/>
    <dgm:cxn modelId="{BFB36365-CA7F-4BCD-90E4-2F7B9DCE24F3}" type="presParOf" srcId="{522001DB-E6A4-4A35-A853-531C80A82049}" destId="{3DAC83FF-E3CA-4945-BA18-CA583386E4EC}" srcOrd="4" destOrd="0" presId="urn:microsoft.com/office/officeart/2018/2/layout/IconVerticalSolidList"/>
    <dgm:cxn modelId="{224484FD-7876-4979-B6FD-9A7F0425328C}" type="presParOf" srcId="{3DAC83FF-E3CA-4945-BA18-CA583386E4EC}" destId="{F108B3C7-D0A1-42D9-A240-ADDC6A1DA145}" srcOrd="0" destOrd="0" presId="urn:microsoft.com/office/officeart/2018/2/layout/IconVerticalSolidList"/>
    <dgm:cxn modelId="{E7FC4282-D098-4E30-B368-B9D3CAC62B96}" type="presParOf" srcId="{3DAC83FF-E3CA-4945-BA18-CA583386E4EC}" destId="{F352E8EE-494E-4E6F-B992-B085473F8A28}" srcOrd="1" destOrd="0" presId="urn:microsoft.com/office/officeart/2018/2/layout/IconVerticalSolidList"/>
    <dgm:cxn modelId="{F6892A5F-3F2B-4A03-866A-DA06489B7D3B}" type="presParOf" srcId="{3DAC83FF-E3CA-4945-BA18-CA583386E4EC}" destId="{A70F3EBF-9892-419F-956E-C0964B1CF6D8}" srcOrd="2" destOrd="0" presId="urn:microsoft.com/office/officeart/2018/2/layout/IconVerticalSolidList"/>
    <dgm:cxn modelId="{A21CDBAC-F10F-4738-84A7-F3A8A90E331E}" type="presParOf" srcId="{3DAC83FF-E3CA-4945-BA18-CA583386E4EC}" destId="{5D4A988E-3880-4282-9CEE-1B2F451787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C6894-EBD1-442F-BE3B-556C05D5B1F0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EFE4C-D25A-41AA-9877-66FD268D0135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8E354-7E7E-41F5-9581-E8DE959A7A36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/>
            <a:t>기획 의도</a:t>
          </a:r>
          <a:endParaRPr lang="en-US" sz="2500" kern="1200"/>
        </a:p>
      </dsp:txBody>
      <dsp:txXfrm>
        <a:off x="1941716" y="718"/>
        <a:ext cx="4571887" cy="1681139"/>
      </dsp:txXfrm>
    </dsp:sp>
    <dsp:sp modelId="{C45E2A0C-A62E-47F8-84FA-E249FC8A974B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0F395A-EE8B-4F98-9FA9-2C8F1E2FC4C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1189D-E281-4DBB-A35E-3562A87EB8E0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/>
            <a:t>프로젝트 소개</a:t>
          </a:r>
          <a:endParaRPr lang="en-US" sz="2500" kern="1200"/>
        </a:p>
      </dsp:txBody>
      <dsp:txXfrm>
        <a:off x="1941716" y="2102143"/>
        <a:ext cx="4571887" cy="1681139"/>
      </dsp:txXfrm>
    </dsp:sp>
    <dsp:sp modelId="{F108B3C7-D0A1-42D9-A240-ADDC6A1DA14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2E8EE-494E-4E6F-B992-B085473F8A2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A988E-3880-4282-9CEE-1B2F4517872F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시연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98D12-2FD9-430E-BFBC-E1A8BEC513F3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B727-5E97-4330-A428-6FAE0D043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1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기획 의도로는 학교 전공과목 시간에 친구들에게 화면을 좀 더 쉽게 보여주면서 설명하려고 기획한 것이 시작이었습니다</a:t>
            </a:r>
            <a:r>
              <a:rPr lang="en-US" altLang="ko-KR"/>
              <a:t>. </a:t>
            </a:r>
            <a:r>
              <a:rPr lang="ko-KR" altLang="en-US"/>
              <a:t>그 후 여러 스트리밍 플랫폼 서비스를 보고 누구나 할 수 있는 손쉬운 스트리밍 서비스를 만들고 싶어서 제작하게 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B727-5E97-4330-A428-6FAE0D043B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4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1436F-5F2D-4D84-BA91-E40DCC80A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296B62-87D9-47C1-ADA5-F4789CFAD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457FDB-4920-454F-9BF4-806DA0FF9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38760-B3E3-4676-A326-AC0DF5B5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9649C-F7E1-4D58-8509-0EE7CF7E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4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90782-9C57-44D1-8622-66AEE861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9C728-5426-40EE-9E11-CBD2ADA3E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21693-BB74-412D-88C0-3DF7FB56B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331A0-6408-4F9F-9C19-BE7902EC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091B4-292F-4895-8FF8-57C89F9B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58F3D1-F805-411B-B2F1-8A372A166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91D422-1944-46C4-B830-7032E9BEF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1A07B7-C7EF-4864-AE85-53BD3007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5307A-2EC5-481D-8252-54D80ABCD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E08D7C-9D2B-4D02-BA33-4455C213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31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3147A-D024-4633-8A7A-099C46C2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0A7E1-1FCC-4663-9DF0-4B4A13904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CC2FC-49BC-4738-89DA-625C98D0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E649FE-083A-4A6B-B57A-108BE2DF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C89BE-7DD0-4290-A983-1843BCFC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2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AC756-F87F-4EA7-99BA-7BB0E44B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A525F5-28D2-4EC2-A9ED-BAF707482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0E750-E920-41ED-9786-D132F296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D6ED7-4388-46CA-86A9-689ECF21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0273A8-703F-4C0A-B564-9FD76397D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7631E-2C70-45A3-959A-566D85C9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C7F22-1402-4962-9F3D-BB4B99DB2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4839C1-65B0-4D84-93C2-9BC6DEA31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AE5F12-2771-4FA0-949E-9A7CE367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63E0CB-3FA1-41BB-B8DC-43045C4B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A56433-DE37-4166-9D03-5BFEBF64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84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F9E88-A950-4A4A-938D-144E0BDE2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4A4D89-C41D-4980-97E3-17F994777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17A1E-D2C5-4C71-A5EE-57326ECF1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21B96C-640A-49F1-B846-5E074926A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312B7B-C2DF-4136-A439-4CDB0006A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10787C-547A-410D-BE9B-517EB7DF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257A16-98F1-4AA7-AE33-9BBCBCC1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0E86CC-7B55-4B7A-BBF8-EF861F4A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6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8E291-A12B-4E6A-9639-D2F5CD45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5C3833-1BA5-4E2F-B752-2D44580B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25EDE9-1AF9-4461-842A-F8613A36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004D2D-D0E4-4869-8493-825109DF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467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442501-5240-4408-9D37-5C449C920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59CEEF-491B-4646-BCEF-67F2EB44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C43EE7-C836-4D1B-9CAB-947D676A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3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7BDD2-F52E-4CCE-9B15-99D8FCF2E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6A924-4D90-426B-A064-BB92A3272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C47E2F-CFAD-4049-9AB6-07C8A0FC2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4E962-EF3F-40CB-90EC-DB32EB98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F0A34D-FE1F-41DE-A6F6-EEF6AD2E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A9B45-5843-495E-A3F3-939018F6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4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B3D9C-96D2-466A-8A8C-7B366B4E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349437-6875-47C8-B33B-01A5B5BA3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1F78A6-6D28-4549-8DBB-36606FFA9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1A58DB-3174-4548-B0DA-A8648BFC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46FA6-B94E-4471-921C-507ACA3A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22F01-FC4E-47A1-85EA-E6444520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7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086521-A1DC-4C79-AE6F-D3D2E57E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E78F64-AFCC-4085-94F4-F27E9F00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A64F0-C0B5-4BC2-9024-162E0DE79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F2F94-4A6A-4041-84BA-29144351D78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0E3899-4C48-49A0-9156-1576CA8E5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98E518-40C4-4854-A07B-1329B9BA5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A4413-6C7A-48E3-8557-71A210D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7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F55EE-7C25-4719-B0D0-AF3FDC9CA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6"/>
            <a:ext cx="9875520" cy="3360625"/>
          </a:xfrm>
        </p:spPr>
        <p:txBody>
          <a:bodyPr>
            <a:normAutofit/>
          </a:bodyPr>
          <a:lstStyle/>
          <a:p>
            <a:pPr algn="l"/>
            <a:r>
              <a:rPr lang="en-US" altLang="ko-KR" sz="8200"/>
              <a:t>Sunrin TV</a:t>
            </a:r>
            <a:endParaRPr lang="ko-KR" altLang="en-US" sz="82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9E729-E6C0-4AA3-AEB7-F28F5A770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119928"/>
            <a:ext cx="9875520" cy="1366472"/>
          </a:xfrm>
        </p:spPr>
        <p:txBody>
          <a:bodyPr>
            <a:normAutofit/>
          </a:bodyPr>
          <a:lstStyle/>
          <a:p>
            <a:pPr algn="l"/>
            <a:r>
              <a:rPr lang="en-US" altLang="ko-KR"/>
              <a:t>2019 </a:t>
            </a:r>
            <a:r>
              <a:rPr lang="ko-KR" altLang="en-US"/>
              <a:t>디콘</a:t>
            </a:r>
            <a:r>
              <a:rPr lang="en-US" altLang="ko-KR"/>
              <a:t> </a:t>
            </a:r>
            <a:r>
              <a:rPr lang="ko-KR" altLang="en-US"/>
              <a:t>웹 비디자인</a:t>
            </a:r>
            <a:endParaRPr lang="en-US" altLang="ko-KR"/>
          </a:p>
          <a:p>
            <a:pPr algn="l"/>
            <a:r>
              <a:rPr lang="en-US" altLang="ko-KR"/>
              <a:t>20614 </a:t>
            </a:r>
            <a:r>
              <a:rPr lang="ko-KR" altLang="en-US"/>
              <a:t>유준상</a:t>
            </a:r>
            <a:endParaRPr lang="en-US" altLang="ko-KR"/>
          </a:p>
          <a:p>
            <a:pPr algn="l"/>
            <a:r>
              <a:rPr lang="ko-KR" altLang="en-US"/>
              <a:t>팀명</a:t>
            </a:r>
            <a:r>
              <a:rPr lang="en-US" altLang="ko-KR"/>
              <a:t>: popcorn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32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2E6A4C-4171-4EB8-8E8E-EBEC861A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목차</a:t>
            </a:r>
          </a:p>
        </p:txBody>
      </p:sp>
      <p:graphicFrame>
        <p:nvGraphicFramePr>
          <p:cNvPr id="15" name="내용 개체 틀 2">
            <a:extLst>
              <a:ext uri="{FF2B5EF4-FFF2-40B4-BE49-F238E27FC236}">
                <a16:creationId xmlns:a16="http://schemas.microsoft.com/office/drawing/2014/main" id="{87F3C06E-4A65-4E8B-B5F7-8F38C2F17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97519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040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4297C-D8AB-46E7-81E8-C55F7C32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159656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</Words>
  <Application>Microsoft Office PowerPoint</Application>
  <PresentationFormat>와이드스크린</PresentationFormat>
  <Paragraphs>11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Calibri</vt:lpstr>
      <vt:lpstr>맑은 고딕</vt:lpstr>
      <vt:lpstr>Arial</vt:lpstr>
      <vt:lpstr>Office 테마</vt:lpstr>
      <vt:lpstr>Sunrin TV</vt:lpstr>
      <vt:lpstr>목차</vt:lpstr>
      <vt:lpstr>기획 의도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Sunrin TV</dc:title>
  <dc:creator>유준상</dc:creator>
  <cp:lastModifiedBy>유준상</cp:lastModifiedBy>
  <cp:revision>4</cp:revision>
  <dcterms:created xsi:type="dcterms:W3CDTF">2019-12-23T18:08:42Z</dcterms:created>
  <dcterms:modified xsi:type="dcterms:W3CDTF">2019-12-23T18:14:03Z</dcterms:modified>
</cp:coreProperties>
</file>